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006"/>
  </p:normalViewPr>
  <p:slideViewPr>
    <p:cSldViewPr snapToGrid="0" snapToObjects="1">
      <p:cViewPr varScale="1">
        <p:scale>
          <a:sx n="117" d="100"/>
          <a:sy n="117" d="100"/>
        </p:scale>
        <p:origin x="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15E3EA-601B-AD46-A63E-BA5A7E177C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PT" dirty="0"/>
              <a:t>O PRÍNCIPE NABO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F767B9-3320-3B41-A893-A42B064E50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Escrever o Nome dos elementos do grupo,  </a:t>
            </a:r>
          </a:p>
          <a:p>
            <a:r>
              <a:rPr lang="pt-PT" dirty="0"/>
              <a:t>DISCIPLINA, ano e turma E DATA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1844EB7-594B-7146-9CA0-831DE688C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26" b="90000" l="9881" r="89987">
                        <a14:foregroundMark x1="18511" y1="27767" x2="31225" y2="26047"/>
                        <a14:foregroundMark x1="22200" y1="18977" x2="30896" y2="18651"/>
                        <a14:foregroundMark x1="30896" y1="18651" x2="34651" y2="17628"/>
                        <a14:foregroundMark x1="34651" y1="7953" x2="64690" y2="7628"/>
                        <a14:foregroundMark x1="44664" y1="10372" x2="64427" y2="10372"/>
                        <a14:foregroundMark x1="54941" y1="6930" x2="53228" y2="4326"/>
                        <a14:foregroundMark x1="33926" y1="7442" x2="37088" y2="8465"/>
                        <a14:foregroundMark x1="66667" y1="9163" x2="71805" y2="9349"/>
                        <a14:foregroundMark x1="66667" y1="8326" x2="69565" y2="8651"/>
                        <a14:foregroundMark x1="66140" y1="8326" x2="67391" y2="8326"/>
                        <a14:foregroundMark x1="65942" y1="7953" x2="67128" y2="8140"/>
                        <a14:foregroundMark x1="69224" y1="21162" x2="64229" y2="17674"/>
                        <a14:foregroundMark x1="64229" y1="17674" x2="65942" y2="15023"/>
                        <a14:foregroundMark x1="57839" y1="15395" x2="57839" y2="15395"/>
                        <a14:foregroundMark x1="57839" y1="15535" x2="59354" y2="16233"/>
                        <a14:foregroundMark x1="37500" y1="19342" x2="53228" y2="17767"/>
                        <a14:foregroundMark x1="34190" y1="19674" x2="36938" y2="19399"/>
                        <a14:foregroundMark x1="23188" y1="36233" x2="31489" y2="35070"/>
                        <a14:foregroundMark x1="31489" y1="35070" x2="31686" y2="34837"/>
                        <a14:foregroundMark x1="22661" y1="35721" x2="28524" y2="33628"/>
                        <a14:foregroundMark x1="51252" y1="36233" x2="50264" y2="34000"/>
                        <a14:foregroundMark x1="47563" y1="37767" x2="45125" y2="38140"/>
                        <a14:foregroundMark x1="79253" y1="36067" x2="79117" y2="35349"/>
                        <a14:foregroundMark x1="27536" y1="32698" x2="32345" y2="34977"/>
                        <a14:foregroundMark x1="32543" y1="35116" x2="31950" y2="33581"/>
                        <a14:foregroundMark x1="32016" y1="33721" x2="29249" y2="32186"/>
                        <a14:foregroundMark x1="33531" y1="35116" x2="35310" y2="35116"/>
                        <a14:foregroundMark x1="35837" y1="35209" x2="38340" y2="34977"/>
                        <a14:foregroundMark x1="38933" y1="35302" x2="40975" y2="35023"/>
                        <a14:foregroundMark x1="41700" y1="35070" x2="44203" y2="34977"/>
                        <a14:foregroundMark x1="44862" y1="35163" x2="45520" y2="35163"/>
                        <a14:foregroundMark x1="46311" y1="35163" x2="47892" y2="35209"/>
                        <a14:foregroundMark x1="44071" y1="15767" x2="42490" y2="15302"/>
                        <a14:foregroundMark x1="39460" y1="17070" x2="42688" y2="14605"/>
                        <a14:foregroundMark x1="42556" y1="14465" x2="36232" y2="16047"/>
                        <a14:foregroundMark x1="52833" y1="15163" x2="50198" y2="15163"/>
                        <a14:foregroundMark x1="38406" y1="15256" x2="38011" y2="15256"/>
                        <a14:foregroundMark x1="38340" y1="7070" x2="33860" y2="8233"/>
                        <a14:foregroundMark x1="38142" y1="7070" x2="37484" y2="6093"/>
                        <a14:foregroundMark x1="37615" y1="6093" x2="35968" y2="5767"/>
                        <a14:foregroundMark x1="34783" y1="6000" x2="33860" y2="6326"/>
                        <a14:foregroundMark x1="33794" y1="6047" x2="33136" y2="6279"/>
                        <a14:foregroundMark x1="32148" y1="7535" x2="32675" y2="7349"/>
                        <a14:foregroundMark x1="38603" y1="6744" x2="39065" y2="7256"/>
                        <a14:foregroundMark x1="55336" y1="5581" x2="63505" y2="5349"/>
                        <a14:foregroundMark x1="63505" y1="5349" x2="63834" y2="5116"/>
                        <a14:foregroundMark x1="55599" y1="4372" x2="58169" y2="4605"/>
                        <a14:foregroundMark x1="25231" y1="20186" x2="27866" y2="16977"/>
                        <a14:backgroundMark x1="36298" y1="10605" x2="51318" y2="14372"/>
                        <a14:backgroundMark x1="43017" y1="22233" x2="44335" y2="20837"/>
                        <a14:backgroundMark x1="44664" y1="21442" x2="45652" y2="21488"/>
                        <a14:backgroundMark x1="35573" y1="21907" x2="35771" y2="21535"/>
                        <a14:backgroundMark x1="35507" y1="20558" x2="37220" y2="19767"/>
                        <a14:backgroundMark x1="35639" y1="20884" x2="38867" y2="21070"/>
                        <a14:backgroundMark x1="38340" y1="21907" x2="38340" y2="22186"/>
                        <a14:backgroundMark x1="39526" y1="21767" x2="40053" y2="21814"/>
                        <a14:backgroundMark x1="42688" y1="22047" x2="42688" y2="22047"/>
                        <a14:backgroundMark x1="76746" y1="37302" x2="81621" y2="36000"/>
                        <a14:backgroundMark x1="73650" y1="37349" x2="73123" y2="37116"/>
                        <a14:backgroundMark x1="81357" y1="38837" x2="82016" y2="38326"/>
                        <a14:backgroundMark x1="81752" y1="35023" x2="81752" y2="35023"/>
                        <a14:backgroundMark x1="81686" y1="35070" x2="82148" y2="35302"/>
                        <a14:backgroundMark x1="66008" y1="25256" x2="73188" y2="22512"/>
                        <a14:backgroundMark x1="73188" y1="22512" x2="65810" y2="24791"/>
                        <a14:backgroundMark x1="69104" y1="22372" x2="70224" y2="21814"/>
                        <a14:backgroundMark x1="69895" y1="20977" x2="70290" y2="21581"/>
                        <a14:backgroundMark x1="69499" y1="20744" x2="69895" y2="21395"/>
                        <a14:backgroundMark x1="69104" y1="20605" x2="69697" y2="20744"/>
                        <a14:backgroundMark x1="69236" y1="21395" x2="69763" y2="21488"/>
                        <a14:backgroundMark x1="68972" y1="21116" x2="69368" y2="21256"/>
                        <a14:backgroundMark x1="69368" y1="20977" x2="69433" y2="21535"/>
                        <a14:backgroundMark x1="69236" y1="21070" x2="69236" y2="213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3695282" y="-1001315"/>
            <a:ext cx="3113993" cy="441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13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6FF05F-B069-E642-A81A-D4777BFF1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terceiro  Ato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810BAD1-198B-DC40-9580-6CC2DA5D7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541" y="2090553"/>
            <a:ext cx="2599106" cy="35560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4590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CC8458-F584-5646-B75D-C54D062A8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Local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4E2D889-DA1B-5745-A815-DD9F963D2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Escrever o local</a:t>
            </a:r>
          </a:p>
        </p:txBody>
      </p:sp>
    </p:spTree>
    <p:extLst>
      <p:ext uri="{BB962C8B-B14F-4D97-AF65-F5344CB8AC3E}">
        <p14:creationId xmlns:p14="http://schemas.microsoft.com/office/powerpoint/2010/main" val="2894468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26B8C-2263-F543-BBCA-21BB16C4B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PERSONAGENS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C9E415E-5DD7-834E-B2C4-DEF29E82E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Enumerar as personagens</a:t>
            </a:r>
          </a:p>
        </p:txBody>
      </p:sp>
    </p:spTree>
    <p:extLst>
      <p:ext uri="{BB962C8B-B14F-4D97-AF65-F5344CB8AC3E}">
        <p14:creationId xmlns:p14="http://schemas.microsoft.com/office/powerpoint/2010/main" val="373298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B0D134-4714-0B46-9829-A90B3481A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RESUMO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2D28011-1193-0748-AB08-F3E46B134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Organizar as frases num texto.</a:t>
            </a:r>
          </a:p>
        </p:txBody>
      </p:sp>
    </p:spTree>
    <p:extLst>
      <p:ext uri="{BB962C8B-B14F-4D97-AF65-F5344CB8AC3E}">
        <p14:creationId xmlns:p14="http://schemas.microsoft.com/office/powerpoint/2010/main" val="306234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7EF4157-905C-F849-A999-FDAAD24C8DB7}"/>
              </a:ext>
            </a:extLst>
          </p:cNvPr>
          <p:cNvSpPr txBox="1"/>
          <p:nvPr/>
        </p:nvSpPr>
        <p:spPr>
          <a:xfrm>
            <a:off x="21273" y="1541166"/>
            <a:ext cx="40084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Frase 1</a:t>
            </a:r>
          </a:p>
          <a:p>
            <a:pPr algn="ctr"/>
            <a:endParaRPr lang="pt-PT" dirty="0"/>
          </a:p>
          <a:p>
            <a:pPr marL="285750" indent="-285750" algn="just">
              <a:buFontTx/>
              <a:buChar char="-"/>
            </a:pPr>
            <a:r>
              <a:rPr lang="pt-PT" dirty="0"/>
              <a:t>Passou meio ano desde que Beatriz foi viver com António. </a:t>
            </a:r>
          </a:p>
          <a:p>
            <a:pPr marL="285750" indent="-285750" algn="just">
              <a:buFontTx/>
              <a:buChar char="-"/>
            </a:pPr>
            <a:r>
              <a:rPr lang="pt-PT" dirty="0"/>
              <a:t>A Princesa Beatriz, vaidosa e orgulhosa, rejeita todos os príncipes que pretendem casar com ela.</a:t>
            </a:r>
          </a:p>
          <a:p>
            <a:pPr marL="285750" indent="-285750" algn="just">
              <a:buFontTx/>
              <a:buChar char="-"/>
            </a:pPr>
            <a:r>
              <a:rPr lang="pt-PT" dirty="0"/>
              <a:t>Beatriz roubou comida para levar ao marido, mas deixou-a cair e foi descoberta.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94B9193-0EFB-5B43-9FAF-A3D0C0CBF7D3}"/>
              </a:ext>
            </a:extLst>
          </p:cNvPr>
          <p:cNvSpPr txBox="1"/>
          <p:nvPr/>
        </p:nvSpPr>
        <p:spPr>
          <a:xfrm>
            <a:off x="4150245" y="896839"/>
            <a:ext cx="40084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Frase 1I</a:t>
            </a:r>
          </a:p>
          <a:p>
            <a:pPr algn="ctr"/>
            <a:endParaRPr lang="pt-PT" dirty="0"/>
          </a:p>
          <a:p>
            <a:pPr marL="285750" indent="-285750" algn="just">
              <a:buFontTx/>
              <a:buChar char="-"/>
            </a:pPr>
            <a:r>
              <a:rPr lang="pt-PT" dirty="0"/>
              <a:t>Leva uma vida dura, de trabalho.</a:t>
            </a:r>
          </a:p>
          <a:p>
            <a:pPr marL="285750" indent="-285750" algn="just">
              <a:buFontTx/>
              <a:buChar char="-"/>
            </a:pPr>
            <a:r>
              <a:rPr lang="pt-PT" dirty="0"/>
              <a:t>Depois de rejeitar os três últimos pretendentes, o Rei decide que ela casará com o primeiro homem que entrar no castelo.</a:t>
            </a:r>
          </a:p>
          <a:p>
            <a:pPr marL="285750" indent="-285750" algn="just">
              <a:buFontTx/>
              <a:buChar char="-"/>
            </a:pPr>
            <a:r>
              <a:rPr lang="pt-PT" dirty="0"/>
              <a:t>Entretanto, o Príncipe Austero chega e, vendo comida no chão, manda chamar Beatriz.</a:t>
            </a:r>
          </a:p>
          <a:p>
            <a:pPr algn="just"/>
            <a:endParaRPr lang="pt-P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D0015E6-08D8-BC4D-95BF-F0957BECA430}"/>
              </a:ext>
            </a:extLst>
          </p:cNvPr>
          <p:cNvSpPr txBox="1"/>
          <p:nvPr/>
        </p:nvSpPr>
        <p:spPr>
          <a:xfrm>
            <a:off x="8158720" y="1547446"/>
            <a:ext cx="40084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Frase III</a:t>
            </a:r>
          </a:p>
          <a:p>
            <a:pPr algn="ctr"/>
            <a:endParaRPr lang="pt-PT" dirty="0"/>
          </a:p>
          <a:p>
            <a:pPr marL="285750" indent="-285750" algn="just">
              <a:buFontTx/>
              <a:buChar char="-"/>
            </a:pPr>
            <a:r>
              <a:rPr lang="pt-PT" dirty="0"/>
              <a:t>Assim, Beatriz é entregue ao músico António.</a:t>
            </a:r>
          </a:p>
          <a:p>
            <a:pPr marL="285750" indent="-285750" algn="just">
              <a:buFontTx/>
              <a:buChar char="-"/>
            </a:pPr>
            <a:r>
              <a:rPr lang="pt-PT" dirty="0"/>
              <a:t>Então, revela a todos que Beatriz é a sua mulher e esta descobre que António é afinal um dos príncipes que ela rejeitara.</a:t>
            </a:r>
          </a:p>
          <a:p>
            <a:pPr marL="285750" indent="-285750" algn="just">
              <a:buFontTx/>
              <a:buChar char="-"/>
            </a:pPr>
            <a:r>
              <a:rPr lang="pt-PT" dirty="0"/>
              <a:t>Um rapaz, uma rapariga e um bobo troçam de Beatriz.</a:t>
            </a:r>
          </a:p>
          <a:p>
            <a:pPr algn="just"/>
            <a:endParaRPr lang="pt-PT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F3A6481-BF14-D844-9E40-EB9876A210DA}"/>
              </a:ext>
            </a:extLst>
          </p:cNvPr>
          <p:cNvSpPr txBox="1"/>
          <p:nvPr/>
        </p:nvSpPr>
        <p:spPr>
          <a:xfrm>
            <a:off x="4152012" y="3897661"/>
            <a:ext cx="40084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Frase IV</a:t>
            </a:r>
          </a:p>
          <a:p>
            <a:pPr algn="ctr"/>
            <a:endParaRPr lang="pt-PT" dirty="0"/>
          </a:p>
          <a:p>
            <a:pPr marL="285750" indent="-285750" algn="just">
              <a:buFontTx/>
              <a:buChar char="-"/>
            </a:pPr>
            <a:r>
              <a:rPr lang="pt-PT" dirty="0"/>
              <a:t>A festa tem início.</a:t>
            </a:r>
          </a:p>
          <a:p>
            <a:pPr marL="285750" indent="-285750" algn="just">
              <a:buFontTx/>
              <a:buChar char="-"/>
            </a:pPr>
            <a:r>
              <a:rPr lang="pt-PT" dirty="0"/>
              <a:t>Entretanto,  António chega a casa e anuncia que Beatriz vai descascar batatas para a festa do casamento do Príncipe austero.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E368701-B520-134D-A764-55D7D133A4FF}"/>
              </a:ext>
            </a:extLst>
          </p:cNvPr>
          <p:cNvSpPr txBox="1">
            <a:spLocks/>
          </p:cNvSpPr>
          <p:nvPr/>
        </p:nvSpPr>
        <p:spPr>
          <a:xfrm>
            <a:off x="3834044" y="293064"/>
            <a:ext cx="5087444" cy="603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/>
              <a:t>FRASES PARA ORGANIZAR</a:t>
            </a:r>
          </a:p>
        </p:txBody>
      </p:sp>
    </p:spTree>
    <p:extLst>
      <p:ext uri="{BB962C8B-B14F-4D97-AF65-F5344CB8AC3E}">
        <p14:creationId xmlns:p14="http://schemas.microsoft.com/office/powerpoint/2010/main" val="1656286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6FF05F-B069-E642-A81A-D4777BFF1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Primeiro  Ato</a:t>
            </a:r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6E994D75-AC86-6043-A17F-215A7401A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4209" y="2154349"/>
            <a:ext cx="2498013" cy="3449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21669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CC8458-F584-5646-B75D-C54D062A8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Local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4E2D889-DA1B-5745-A815-DD9F963D2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Escrever o local</a:t>
            </a:r>
          </a:p>
        </p:txBody>
      </p:sp>
    </p:spTree>
    <p:extLst>
      <p:ext uri="{BB962C8B-B14F-4D97-AF65-F5344CB8AC3E}">
        <p14:creationId xmlns:p14="http://schemas.microsoft.com/office/powerpoint/2010/main" val="1165900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26B8C-2263-F543-BBCA-21BB16C4B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PERSONAGENS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C9E415E-5DD7-834E-B2C4-DEF29E82E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Enumerar as personagens</a:t>
            </a:r>
          </a:p>
        </p:txBody>
      </p:sp>
    </p:spTree>
    <p:extLst>
      <p:ext uri="{BB962C8B-B14F-4D97-AF65-F5344CB8AC3E}">
        <p14:creationId xmlns:p14="http://schemas.microsoft.com/office/powerpoint/2010/main" val="2778951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B0D134-4714-0B46-9829-A90B3481A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RESUMO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2D28011-1193-0748-AB08-F3E46B134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Organizar as frases num texto.</a:t>
            </a:r>
          </a:p>
        </p:txBody>
      </p:sp>
    </p:spTree>
    <p:extLst>
      <p:ext uri="{BB962C8B-B14F-4D97-AF65-F5344CB8AC3E}">
        <p14:creationId xmlns:p14="http://schemas.microsoft.com/office/powerpoint/2010/main" val="3066263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6FF05F-B069-E642-A81A-D4777BFF1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segundo  Ato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A9E9C7F-49B3-9845-AF44-784F90206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512" y="2125924"/>
            <a:ext cx="2618237" cy="36156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73961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CC8458-F584-5646-B75D-C54D062A8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Local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4E2D889-DA1B-5745-A815-DD9F963D2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Escrever o local</a:t>
            </a:r>
          </a:p>
        </p:txBody>
      </p:sp>
    </p:spTree>
    <p:extLst>
      <p:ext uri="{BB962C8B-B14F-4D97-AF65-F5344CB8AC3E}">
        <p14:creationId xmlns:p14="http://schemas.microsoft.com/office/powerpoint/2010/main" val="1468990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26B8C-2263-F543-BBCA-21BB16C4B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PERSONAGENS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C9E415E-5DD7-834E-B2C4-DEF29E82E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Enumerar as personagens</a:t>
            </a:r>
          </a:p>
        </p:txBody>
      </p:sp>
    </p:spTree>
    <p:extLst>
      <p:ext uri="{BB962C8B-B14F-4D97-AF65-F5344CB8AC3E}">
        <p14:creationId xmlns:p14="http://schemas.microsoft.com/office/powerpoint/2010/main" val="2309568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B0D134-4714-0B46-9829-A90B3481A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RESUMO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2D28011-1193-0748-AB08-F3E46B134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Organizar as frases num texto.</a:t>
            </a:r>
          </a:p>
        </p:txBody>
      </p:sp>
    </p:spTree>
    <p:extLst>
      <p:ext uri="{BB962C8B-B14F-4D97-AF65-F5344CB8AC3E}">
        <p14:creationId xmlns:p14="http://schemas.microsoft.com/office/powerpoint/2010/main" val="2743834651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Galeria</Template>
  <TotalTime>46</TotalTime>
  <Words>245</Words>
  <Application>Microsoft Macintosh PowerPoint</Application>
  <PresentationFormat>Ecrã Panorâmico</PresentationFormat>
  <Paragraphs>44</Paragraphs>
  <Slides>14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7" baseType="lpstr">
      <vt:lpstr>Arial</vt:lpstr>
      <vt:lpstr>Gill Sans MT</vt:lpstr>
      <vt:lpstr>Galeria</vt:lpstr>
      <vt:lpstr>O PRÍNCIPE NABO</vt:lpstr>
      <vt:lpstr>Primeiro  Ato</vt:lpstr>
      <vt:lpstr>Local</vt:lpstr>
      <vt:lpstr>PERSONAGENS</vt:lpstr>
      <vt:lpstr>RESUMO</vt:lpstr>
      <vt:lpstr>segundo  Ato</vt:lpstr>
      <vt:lpstr>Local</vt:lpstr>
      <vt:lpstr>PERSONAGENS</vt:lpstr>
      <vt:lpstr>RESUMO</vt:lpstr>
      <vt:lpstr>terceiro  Ato</vt:lpstr>
      <vt:lpstr>Local</vt:lpstr>
      <vt:lpstr>PERSONAGENS</vt:lpstr>
      <vt:lpstr>RESUMO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PRÍNCIPE NABO</dc:title>
  <dc:creator>Fernando MoreiraMarques</dc:creator>
  <cp:lastModifiedBy>Fernando MoreiraMarques</cp:lastModifiedBy>
  <cp:revision>7</cp:revision>
  <dcterms:created xsi:type="dcterms:W3CDTF">2020-04-26T20:12:50Z</dcterms:created>
  <dcterms:modified xsi:type="dcterms:W3CDTF">2020-04-26T23:40:22Z</dcterms:modified>
</cp:coreProperties>
</file>